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0.46038543897216272</c:v>
                </c:pt>
                <c:pt idx="1">
                  <c:v>0.53747323340471076</c:v>
                </c:pt>
                <c:pt idx="2">
                  <c:v>0</c:v>
                </c:pt>
                <c:pt idx="3">
                  <c:v>2.141327623126338E-3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Sheet1!$E$2:$E$4</c:f>
              <c:numCache>
                <c:formatCode>0.0;;</c:formatCode>
                <c:ptCount val="3"/>
                <c:pt idx="0">
                  <c:v>0</c:v>
                </c:pt>
                <c:pt idx="1">
                  <c:v>5.2054258634529544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Sheet1!$F$2:$F$4</c:f>
              <c:numCache>
                <c:formatCode>0.0;;</c:formatCode>
                <c:ptCount val="3"/>
                <c:pt idx="0">
                  <c:v>5.6332263451778664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Sheet1!$I$2:$I$4</c:f>
              <c:numCache>
                <c:formatCode>0.0;;</c:formatCode>
                <c:ptCount val="3"/>
                <c:pt idx="0">
                  <c:v>0</c:v>
                </c:pt>
                <c:pt idx="1">
                  <c:v>0</c:v>
                </c:pt>
                <c:pt idx="2">
                  <c:v>8.3591356614240606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4.3667736548221336</c:v>
                </c:pt>
                <c:pt idx="1">
                  <c:v>4.7945741365470456</c:v>
                </c:pt>
                <c:pt idx="2">
                  <c:v>1.6408643385759394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Sheet1!$E$2:$E$4</c:f>
              <c:numCache>
                <c:formatCode>0.0;;</c:formatCode>
                <c:ptCount val="3"/>
                <c:pt idx="0">
                  <c:v>0</c:v>
                </c:pt>
                <c:pt idx="1">
                  <c:v>7.7056603308472829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Sheet1!$F$2:$F$4</c:f>
              <c:numCache>
                <c:formatCode>0.0;;</c:formatCode>
                <c:ptCount val="3"/>
                <c:pt idx="0">
                  <c:v>7.7965990545067783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Sheet1!$G$2:$G$4</c:f>
              <c:numCache>
                <c:formatCode>0.0;;</c:formatCode>
                <c:ptCount val="3"/>
                <c:pt idx="0">
                  <c:v>0</c:v>
                </c:pt>
                <c:pt idx="1">
                  <c:v>0</c:v>
                </c:pt>
                <c:pt idx="2">
                  <c:v>8.480237999070912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2.2034009454932217</c:v>
                </c:pt>
                <c:pt idx="1">
                  <c:v>2.2943396691527171</c:v>
                </c:pt>
                <c:pt idx="2">
                  <c:v>1.519762000929088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Sheet1!$G$2:$G$4</c:f>
              <c:numCache>
                <c:formatCode>0.0;;</c:formatCode>
                <c:ptCount val="3"/>
                <c:pt idx="0">
                  <c:v>9.1487079531344015</c:v>
                </c:pt>
                <c:pt idx="1">
                  <c:v>8.9434083353624043</c:v>
                </c:pt>
                <c:pt idx="2">
                  <c:v>9.5066743083581251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0.85129204686559845</c:v>
                </c:pt>
                <c:pt idx="1">
                  <c:v>1.0565916646375957</c:v>
                </c:pt>
                <c:pt idx="2">
                  <c:v>0.4933256916418749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Sheet1!$G$2:$G$4</c:f>
              <c:numCache>
                <c:formatCode>0.0;;</c:formatCode>
                <c:ptCount val="3"/>
                <c:pt idx="0">
                  <c:v>3.4397267783875671</c:v>
                </c:pt>
                <c:pt idx="1">
                  <c:v>3.2060334031626261</c:v>
                </c:pt>
                <c:pt idx="2">
                  <c:v>5.1188577762020353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6.5602732216124329</c:v>
                </c:pt>
                <c:pt idx="1">
                  <c:v>6.7939665968373735</c:v>
                </c:pt>
                <c:pt idx="2">
                  <c:v>4.8811422237979647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Sheet1!$G$2:$G$4</c:f>
              <c:numCache>
                <c:formatCode>0.0;;</c:formatCode>
                <c:ptCount val="3"/>
                <c:pt idx="0">
                  <c:v>5.9869775581442122</c:v>
                </c:pt>
                <c:pt idx="1">
                  <c:v>5.7750254812051054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Peter's Hospital (78)</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4.0130224418557878</c:v>
                </c:pt>
                <c:pt idx="1">
                  <c:v>4.2249745187948946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Sheet1!$G$2:$G$4</c:f>
              <c:numCache>
                <c:formatCode>0.0;;</c:formatCode>
                <c:ptCount val="3"/>
                <c:pt idx="0">
                  <c:v>8.7394961101444313</c:v>
                </c:pt>
                <c:pt idx="1">
                  <c:v>8.6636951971043565</c:v>
                </c:pt>
                <c:pt idx="2">
                  <c:v>9.1011359515558823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(404)</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1.2605038898555687</c:v>
                </c:pt>
                <c:pt idx="1">
                  <c:v>1.3363048028956435</c:v>
                </c:pt>
                <c:pt idx="2">
                  <c:v>0.89886404844411771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Sheet1!$F$2:$F$4</c:f>
              <c:numCache>
                <c:formatCode>0.0;;</c:formatCode>
                <c:ptCount val="3"/>
                <c:pt idx="0">
                  <c:v>0</c:v>
                </c:pt>
                <c:pt idx="1">
                  <c:v>7.4049953242165536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Sheet1!$G$2:$G$4</c:f>
              <c:numCache>
                <c:formatCode>0.0;;</c:formatCode>
                <c:ptCount val="3"/>
                <c:pt idx="0">
                  <c:v>7.857746362256683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Sheet1!$I$2:$I$4</c:f>
              <c:numCache>
                <c:formatCode>0.0;;</c:formatCode>
                <c:ptCount val="3"/>
                <c:pt idx="0">
                  <c:v>0</c:v>
                </c:pt>
                <c:pt idx="1">
                  <c:v>0</c:v>
                </c:pt>
                <c:pt idx="2">
                  <c:v>9.2432024229689702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(340)</c:v>
                </c:pt>
                <c:pt idx="1">
                  <c:v>St Peter's Hospital (303)</c:v>
                </c:pt>
                <c:pt idx="2">
                  <c:v>Ashford Hospital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2.142253637743317</c:v>
                </c:pt>
                <c:pt idx="1">
                  <c:v>2.5950046757834464</c:v>
                </c:pt>
                <c:pt idx="2">
                  <c:v>0.75679757703102979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Sheet1!$G$2:$G$4</c:f>
              <c:numCache>
                <c:formatCode>0.0;;</c:formatCode>
                <c:ptCount val="3"/>
                <c:pt idx="0">
                  <c:v>8.0684117146480396</c:v>
                </c:pt>
                <c:pt idx="1">
                  <c:v>7.8636589802910013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(247)</c:v>
                </c:pt>
                <c:pt idx="1">
                  <c:v>St Peter's Hospital (213)</c:v>
                </c:pt>
                <c:pt idx="2">
                  <c:v>Ashford Hospital (34)</c:v>
                </c:pt>
              </c:strCache>
            </c:strRef>
          </c:cat>
          <c:val>
            <c:numRef>
              <c:f>Sheet1!$J$2:$J$4</c:f>
              <c:numCache>
                <c:formatCode>0.0;;</c:formatCode>
                <c:ptCount val="3"/>
                <c:pt idx="0">
                  <c:v>0</c:v>
                </c:pt>
                <c:pt idx="1">
                  <c:v>0</c:v>
                </c:pt>
                <c:pt idx="2">
                  <c:v>9.5753017420619972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1.9315882853519604</c:v>
                </c:pt>
                <c:pt idx="1">
                  <c:v>2.1363410197089987</c:v>
                </c:pt>
                <c:pt idx="2">
                  <c:v>0.42469825793800275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Sheet1!$G$2:$G$4</c:f>
              <c:numCache>
                <c:formatCode>0.0;;</c:formatCode>
                <c:ptCount val="3"/>
                <c:pt idx="0">
                  <c:v>8.0504273720206712</c:v>
                </c:pt>
                <c:pt idx="1">
                  <c:v>7.8169612374543256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St Peter's Hospital (150)</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1.9495726279793288</c:v>
                </c:pt>
                <c:pt idx="1">
                  <c:v>2.1830387625456744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Sheet1!$G$2:$G$4</c:f>
              <c:numCache>
                <c:formatCode>0.0;;</c:formatCode>
                <c:ptCount val="3"/>
                <c:pt idx="0">
                  <c:v>5.9569094978186614</c:v>
                </c:pt>
                <c:pt idx="1">
                  <c:v>5.771604327220329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St Peter's Hospital (172)</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4.0430905021813386</c:v>
                </c:pt>
                <c:pt idx="1">
                  <c:v>4.228395672779671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Sheet1!$G$2:$G$4</c:f>
              <c:numCache>
                <c:formatCode>0.0;;</c:formatCode>
                <c:ptCount val="3"/>
                <c:pt idx="0">
                  <c:v>9.5064251645361857</c:v>
                </c:pt>
                <c:pt idx="1">
                  <c:v>9.4281881618481691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St Peter's Hospital (363)</c:v>
                </c:pt>
                <c:pt idx="2">
                  <c:v>Ashford Hospital (50)</c:v>
                </c:pt>
              </c:strCache>
            </c:strRef>
          </c:cat>
          <c:val>
            <c:numRef>
              <c:f>Sheet1!$J$2:$J$4</c:f>
              <c:numCache>
                <c:formatCode>0.0;;</c:formatCode>
                <c:ptCount val="3"/>
                <c:pt idx="0">
                  <c:v>0</c:v>
                </c:pt>
                <c:pt idx="1">
                  <c:v>0</c:v>
                </c:pt>
                <c:pt idx="2">
                  <c:v>9.9999999999999982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0.49357483546381431</c:v>
                </c:pt>
                <c:pt idx="1">
                  <c:v>0.5718118381518309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Sheet1!$G$2:$G$4</c:f>
              <c:numCache>
                <c:formatCode>0.0;;</c:formatCode>
                <c:ptCount val="3"/>
                <c:pt idx="0">
                  <c:v>8.3647155854689004</c:v>
                </c:pt>
                <c:pt idx="1">
                  <c:v>8.3609084220866574</c:v>
                </c:pt>
                <c:pt idx="2">
                  <c:v>8.6684875789663867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St Peter's Hospital (373)</c:v>
                </c:pt>
                <c:pt idx="2">
                  <c:v>Ashford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1.6352844145310996</c:v>
                </c:pt>
                <c:pt idx="1">
                  <c:v>1.6390915779133426</c:v>
                </c:pt>
                <c:pt idx="2">
                  <c:v>1.3315124210336133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Sheet1!$G$2:$G$4</c:f>
              <c:numCache>
                <c:formatCode>0.0;;</c:formatCode>
                <c:ptCount val="3"/>
                <c:pt idx="0">
                  <c:v>8.9112827188475681</c:v>
                </c:pt>
                <c:pt idx="1">
                  <c:v>8.8289120606096549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Sheet1!$I$2:$I$4</c:f>
              <c:numCache>
                <c:formatCode>0.0;;</c:formatCode>
                <c:ptCount val="3"/>
                <c:pt idx="0">
                  <c:v>0</c:v>
                </c:pt>
                <c:pt idx="1">
                  <c:v>0</c:v>
                </c:pt>
                <c:pt idx="2">
                  <c:v>9.6795190397981816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St Peter's Hospital (413)</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1.0887172811524319</c:v>
                </c:pt>
                <c:pt idx="1">
                  <c:v>1.1710879393903451</c:v>
                </c:pt>
                <c:pt idx="2">
                  <c:v>0.32048096020181838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Sheet1!$G$2:$G$4</c:f>
              <c:numCache>
                <c:formatCode>0.0;;</c:formatCode>
                <c:ptCount val="3"/>
                <c:pt idx="0">
                  <c:v>8.5856571170196023</c:v>
                </c:pt>
                <c:pt idx="1">
                  <c:v>8.5530462758528625</c:v>
                </c:pt>
                <c:pt idx="2">
                  <c:v>9.1039072747940999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(409)</c:v>
                </c:pt>
                <c:pt idx="2">
                  <c:v>Ashford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1.4143428829803977</c:v>
                </c:pt>
                <c:pt idx="1">
                  <c:v>1.4469537241471375</c:v>
                </c:pt>
                <c:pt idx="2">
                  <c:v>0.89609272520590011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Sheet1!$G$2:$G$4</c:f>
              <c:numCache>
                <c:formatCode>0.0;;</c:formatCode>
                <c:ptCount val="3"/>
                <c:pt idx="0">
                  <c:v>8.4861214029047076</c:v>
                </c:pt>
                <c:pt idx="1">
                  <c:v>8.3216675679059176</c:v>
                </c:pt>
                <c:pt idx="2">
                  <c:v>9.2470119650517599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St Peter's Hospital (377)</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1.5138785970952924</c:v>
                </c:pt>
                <c:pt idx="1">
                  <c:v>1.6783324320940824</c:v>
                </c:pt>
                <c:pt idx="2">
                  <c:v>0.75298803494824007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Sheet1!$G$2:$G$4</c:f>
              <c:numCache>
                <c:formatCode>0.0;;</c:formatCode>
                <c:ptCount val="3"/>
                <c:pt idx="0">
                  <c:v>8.8161284611902868</c:v>
                </c:pt>
                <c:pt idx="1">
                  <c:v>8.7165740095085926</c:v>
                </c:pt>
                <c:pt idx="2">
                  <c:v>9.4236168168762227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(413)</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1.1838715388097132</c:v>
                </c:pt>
                <c:pt idx="1">
                  <c:v>1.2834259904914074</c:v>
                </c:pt>
                <c:pt idx="2">
                  <c:v>0.57638318312377734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Sheet1!$G$2:$G$4</c:f>
              <c:numCache>
                <c:formatCode>0.0;;</c:formatCode>
                <c:ptCount val="3"/>
                <c:pt idx="0">
                  <c:v>8.5522877681475542</c:v>
                </c:pt>
                <c:pt idx="1">
                  <c:v>8.4399555688831409</c:v>
                </c:pt>
                <c:pt idx="2">
                  <c:v>9.3146367527251517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St Peter's Hospital (405)</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1.4477122318524458</c:v>
                </c:pt>
                <c:pt idx="1">
                  <c:v>1.5600444311168591</c:v>
                </c:pt>
                <c:pt idx="2">
                  <c:v>0.68536324727484832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Sheet1!$G$2:$G$4</c:f>
              <c:numCache>
                <c:formatCode>0.0;;</c:formatCode>
                <c:ptCount val="3"/>
                <c:pt idx="0">
                  <c:v>7.3984164219214712</c:v>
                </c:pt>
                <c:pt idx="1">
                  <c:v>7.2056613698516996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Sheet1!$I$2:$I$4</c:f>
              <c:numCache>
                <c:formatCode>0.0;;</c:formatCode>
                <c:ptCount val="3"/>
                <c:pt idx="0">
                  <c:v>0</c:v>
                </c:pt>
                <c:pt idx="1">
                  <c:v>0</c:v>
                </c:pt>
                <c:pt idx="2">
                  <c:v>8.7445687834979484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St Peter's Hospital (409)</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2.6015835780785288</c:v>
                </c:pt>
                <c:pt idx="1">
                  <c:v>2.7943386301483004</c:v>
                </c:pt>
                <c:pt idx="2">
                  <c:v>1.2554312165020516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Sheet1!$E$2:$E$4</c:f>
              <c:numCache>
                <c:formatCode>0.0;;</c:formatCode>
                <c:ptCount val="3"/>
                <c:pt idx="0">
                  <c:v>0</c:v>
                </c:pt>
                <c:pt idx="1">
                  <c:v>7.1437329530585636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Sheet1!$G$2:$G$4</c:f>
              <c:numCache>
                <c:formatCode>0.0;;</c:formatCode>
                <c:ptCount val="3"/>
                <c:pt idx="0">
                  <c:v>7.5261006925225056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Sheet1!$I$2:$I$4</c:f>
              <c:numCache>
                <c:formatCode>0.0;;</c:formatCode>
                <c:ptCount val="3"/>
                <c:pt idx="0">
                  <c:v>0</c:v>
                </c:pt>
                <c:pt idx="1">
                  <c:v>0</c:v>
                </c:pt>
                <c:pt idx="2">
                  <c:v>8.854032506423879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St Peter's Hospital (361)</c:v>
                </c:pt>
                <c:pt idx="2">
                  <c:v>Ashford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2.4738993074774944</c:v>
                </c:pt>
                <c:pt idx="1">
                  <c:v>2.8562670469414364</c:v>
                </c:pt>
                <c:pt idx="2">
                  <c:v>1.145967493576121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Sheet1!$E$2:$E$4</c:f>
              <c:numCache>
                <c:formatCode>0.0;;</c:formatCode>
                <c:ptCount val="3"/>
                <c:pt idx="0">
                  <c:v>6.6992399884734546</c:v>
                </c:pt>
                <c:pt idx="1">
                  <c:v>6.49742748498503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Sheet1!$G$2:$G$4</c:f>
              <c:numCache>
                <c:formatCode>0.0;;</c:formatCode>
                <c:ptCount val="3"/>
                <c:pt idx="0">
                  <c:v>0</c:v>
                </c:pt>
                <c:pt idx="1">
                  <c:v>0</c:v>
                </c:pt>
                <c:pt idx="2">
                  <c:v>7.6721421047152587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St Peter's Hospital (380)</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3.3007600115265454</c:v>
                </c:pt>
                <c:pt idx="1">
                  <c:v>3.50257251501497</c:v>
                </c:pt>
                <c:pt idx="2">
                  <c:v>2.3278578952847413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6.2106058434160722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Sheet1!$G$2:$G$4</c:f>
              <c:numCache>
                <c:formatCode>0.0;;</c:formatCode>
                <c:ptCount val="3"/>
                <c:pt idx="0">
                  <c:v>8.76974554322919</c:v>
                </c:pt>
                <c:pt idx="1">
                  <c:v>8.7278205752023634</c:v>
                </c:pt>
                <c:pt idx="2">
                  <c:v>9.1885437081073675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St Peter's Hospital (388)</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1.23025445677081</c:v>
                </c:pt>
                <c:pt idx="1">
                  <c:v>1.2721794247976366</c:v>
                </c:pt>
                <c:pt idx="2">
                  <c:v>0.81145629189263246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Sheet1!$E$2:$E$4</c:f>
              <c:numCache>
                <c:formatCode>0.0;;</c:formatCode>
                <c:ptCount val="3"/>
                <c:pt idx="0">
                  <c:v>0</c:v>
                </c:pt>
                <c:pt idx="1">
                  <c:v>7.0248439895162171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Sheet1!$G$2:$G$4</c:f>
              <c:numCache>
                <c:formatCode>0.0;;</c:formatCode>
                <c:ptCount val="3"/>
                <c:pt idx="0">
                  <c:v>7.3361596473110158</c:v>
                </c:pt>
                <c:pt idx="1">
                  <c:v>0</c:v>
                </c:pt>
                <c:pt idx="2">
                  <c:v>8.5930807423219555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St Peter's Hospital (355)</c:v>
                </c:pt>
                <c:pt idx="2">
                  <c:v>Ashford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2.6638403526889842</c:v>
                </c:pt>
                <c:pt idx="1">
                  <c:v>2.9751560104837829</c:v>
                </c:pt>
                <c:pt idx="2">
                  <c:v>1.4069192576780445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Sheet1!$E$2:$E$4</c:f>
              <c:numCache>
                <c:formatCode>0.0;;</c:formatCode>
                <c:ptCount val="3"/>
                <c:pt idx="0">
                  <c:v>0</c:v>
                </c:pt>
                <c:pt idx="1">
                  <c:v>9.2057882031337677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Sheet1!$G$2:$G$4</c:f>
              <c:numCache>
                <c:formatCode>0.0;;</c:formatCode>
                <c:ptCount val="3"/>
                <c:pt idx="0">
                  <c:v>9.3181529755300652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St Peter's Hospital (405)</c:v>
                </c:pt>
                <c:pt idx="2">
                  <c:v>Ashford Hospital (48)</c:v>
                </c:pt>
              </c:strCache>
            </c:strRef>
          </c:cat>
          <c:val>
            <c:numRef>
              <c:f>Sheet1!$J$2:$J$4</c:f>
              <c:numCache>
                <c:formatCode>0.0;;</c:formatCode>
                <c:ptCount val="3"/>
                <c:pt idx="0">
                  <c:v>0</c:v>
                </c:pt>
                <c:pt idx="1">
                  <c:v>0</c:v>
                </c:pt>
                <c:pt idx="2">
                  <c:v>9.9216337227338602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0.68184702446993484</c:v>
                </c:pt>
                <c:pt idx="1">
                  <c:v>0.79421179686623233</c:v>
                </c:pt>
                <c:pt idx="2">
                  <c:v>7.8366277266139761E-2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Sheet1!$G$2:$G$4</c:f>
              <c:numCache>
                <c:formatCode>0.0;;</c:formatCode>
                <c:ptCount val="3"/>
                <c:pt idx="0">
                  <c:v>8.8451103056169611</c:v>
                </c:pt>
                <c:pt idx="1">
                  <c:v>8.6518850388599269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Sheet1!$I$2:$I$4</c:f>
              <c:numCache>
                <c:formatCode>0.0;;</c:formatCode>
                <c:ptCount val="3"/>
                <c:pt idx="0">
                  <c:v>0</c:v>
                </c:pt>
                <c:pt idx="1">
                  <c:v>0</c:v>
                </c:pt>
                <c:pt idx="2">
                  <c:v>9.5390972453126484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St Peter's Hospital (339)</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1.1548896943830389</c:v>
                </c:pt>
                <c:pt idx="1">
                  <c:v>1.3481149611400731</c:v>
                </c:pt>
                <c:pt idx="2">
                  <c:v>0.46090275468735165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Sheet1!$G$2:$G$4</c:f>
              <c:numCache>
                <c:formatCode>0.0;;</c:formatCode>
                <c:ptCount val="3"/>
                <c:pt idx="0">
                  <c:v>8.2370019319662209</c:v>
                </c:pt>
                <c:pt idx="1">
                  <c:v>8.060793633019312</c:v>
                </c:pt>
                <c:pt idx="2">
                  <c:v>8.9701625759733954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St Peter's Hospital (381)</c:v>
                </c:pt>
                <c:pt idx="2">
                  <c:v>Ashford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1.7629980680337791</c:v>
                </c:pt>
                <c:pt idx="1">
                  <c:v>1.939206366980688</c:v>
                </c:pt>
                <c:pt idx="2">
                  <c:v>1.0298374240266046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Sheet1!$D$2:$D$4</c:f>
              <c:numCache>
                <c:formatCode>0.0;;</c:formatCode>
                <c:ptCount val="3"/>
                <c:pt idx="0">
                  <c:v>7.4757007550770673</c:v>
                </c:pt>
                <c:pt idx="1">
                  <c:v>7.2104728088421819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St Peter's Hospital (88)</c:v>
                </c:pt>
                <c:pt idx="2">
                  <c:v>Ashford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Sheet1!$D$2:$D$4</c:f>
              <c:numCache>
                <c:formatCode>0.0;;</c:formatCode>
                <c:ptCount val="3"/>
                <c:pt idx="0">
                  <c:v>6.6815747581780478</c:v>
                </c:pt>
                <c:pt idx="1">
                  <c:v>6.1834993127379807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St Peter's Hospital (51)</c:v>
                </c:pt>
                <c:pt idx="2">
                  <c:v>Ashford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0.26761244379805893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0.66512219816271712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0.18543109604438701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1.935874232828473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0.18543109604438701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0.66512219816271667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0.55480326996390872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5.5761749107695664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Peter's Hospital (-)</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Sheet1!$E$2:$E$4</c:f>
              <c:numCache>
                <c:formatCode>0.0;;</c:formatCode>
                <c:ptCount val="3"/>
                <c:pt idx="0">
                  <c:v>0</c:v>
                </c:pt>
                <c:pt idx="1">
                  <c:v>6.0616965813877046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Sheet1!$G$2:$G$4</c:f>
              <c:numCache>
                <c:formatCode>0.0;;</c:formatCode>
                <c:ptCount val="3"/>
                <c:pt idx="0">
                  <c:v>6.2976857763258254</c:v>
                </c:pt>
                <c:pt idx="1">
                  <c:v>0</c:v>
                </c:pt>
                <c:pt idx="2">
                  <c:v>7.3345712650190613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St Peter's Hospital (394)</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3.7023142236741746</c:v>
                </c:pt>
                <c:pt idx="1">
                  <c:v>3.9383034186122954</c:v>
                </c:pt>
                <c:pt idx="2">
                  <c:v>2.6654287349809387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Sheet1!$G$2:$G$4</c:f>
              <c:numCache>
                <c:formatCode>0.0;;</c:formatCode>
                <c:ptCount val="3"/>
                <c:pt idx="0">
                  <c:v>5.2806722527194179</c:v>
                </c:pt>
                <c:pt idx="1">
                  <c:v>5.3726609201700866</c:v>
                </c:pt>
                <c:pt idx="2">
                  <c:v>5.0643014485424889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(304)</c:v>
                </c:pt>
                <c:pt idx="2">
                  <c:v>Ashford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4.7193277472805821</c:v>
                </c:pt>
                <c:pt idx="1">
                  <c:v>4.6273390798299134</c:v>
                </c:pt>
                <c:pt idx="2">
                  <c:v>4.9356985514575111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Sheet1!$G$2:$G$4</c:f>
              <c:numCache>
                <c:formatCode>0.0;;</c:formatCode>
                <c:ptCount val="3"/>
                <c:pt idx="0">
                  <c:v>8.3235427086105158</c:v>
                </c:pt>
                <c:pt idx="1">
                  <c:v>7.7714984459135232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Peter's Hospital (139)</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1.6764572913894842</c:v>
                </c:pt>
                <c:pt idx="1">
                  <c:v>2.2285015540864768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Sheet1!$F$2:$F$4</c:f>
              <c:numCache>
                <c:formatCode>0.0;;</c:formatCode>
                <c:ptCount val="3"/>
                <c:pt idx="0">
                  <c:v>0</c:v>
                </c:pt>
                <c:pt idx="1">
                  <c:v>6.4037154408740378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Sheet1!$G$2:$G$4</c:f>
              <c:numCache>
                <c:formatCode>0.0;;</c:formatCode>
                <c:ptCount val="3"/>
                <c:pt idx="0">
                  <c:v>6.6008203154698597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Sheet1!$I$2:$I$4</c:f>
              <c:numCache>
                <c:formatCode>0.0;;</c:formatCode>
                <c:ptCount val="3"/>
                <c:pt idx="0">
                  <c:v>0</c:v>
                </c:pt>
                <c:pt idx="1">
                  <c:v>0</c:v>
                </c:pt>
                <c:pt idx="2">
                  <c:v>8.272936588052918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St Peter's Hospital (414)</c:v>
                </c:pt>
                <c:pt idx="2">
                  <c:v>Ashford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3.3991796845301403</c:v>
                </c:pt>
                <c:pt idx="1">
                  <c:v>3.5962845591259622</c:v>
                </c:pt>
                <c:pt idx="2">
                  <c:v>1.727063411947082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Sheet1!$G$2:$G$4</c:f>
              <c:numCache>
                <c:formatCode>0.0;;</c:formatCode>
                <c:ptCount val="3"/>
                <c:pt idx="0">
                  <c:v>8.1042119178214751</c:v>
                </c:pt>
                <c:pt idx="1">
                  <c:v>7.9352587529665772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St Peter's Hospital (372)</c:v>
                </c:pt>
                <c:pt idx="2">
                  <c:v>Ashford Hospital (50)</c:v>
                </c:pt>
              </c:strCache>
            </c:strRef>
          </c:cat>
          <c:val>
            <c:numRef>
              <c:f>Sheet1!$J$2:$J$4</c:f>
              <c:numCache>
                <c:formatCode>0.0;;</c:formatCode>
                <c:ptCount val="3"/>
                <c:pt idx="0">
                  <c:v>0</c:v>
                </c:pt>
                <c:pt idx="1">
                  <c:v>0</c:v>
                </c:pt>
                <c:pt idx="2">
                  <c:v>9.3559236397021053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1.8957880821785249</c:v>
                </c:pt>
                <c:pt idx="1">
                  <c:v>2.0647412470334228</c:v>
                </c:pt>
                <c:pt idx="2">
                  <c:v>0.64407636029789472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Sheet1!$E$2:$E$4</c:f>
              <c:numCache>
                <c:formatCode>0.0;;</c:formatCode>
                <c:ptCount val="3"/>
                <c:pt idx="0">
                  <c:v>0</c:v>
                </c:pt>
                <c:pt idx="1">
                  <c:v>8.666010752010445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Sheet1!$G$2:$G$4</c:f>
              <c:numCache>
                <c:formatCode>0.0;;</c:formatCode>
                <c:ptCount val="3"/>
                <c:pt idx="0">
                  <c:v>8.7743604355563054</c:v>
                </c:pt>
                <c:pt idx="1">
                  <c:v>0</c:v>
                </c:pt>
                <c:pt idx="2">
                  <c:v>9.2245527010812332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(336)</c:v>
                </c:pt>
                <c:pt idx="1">
                  <c:v>St Peter's Hospital (290)</c:v>
                </c:pt>
                <c:pt idx="2">
                  <c:v>Ashford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1.2256395644436946</c:v>
                </c:pt>
                <c:pt idx="1">
                  <c:v>1.333989247989555</c:v>
                </c:pt>
                <c:pt idx="2">
                  <c:v>0.77544729891876685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Sheet1!$G$2:$G$4</c:f>
              <c:numCache>
                <c:formatCode>0.0;;</c:formatCode>
                <c:ptCount val="3"/>
                <c:pt idx="0">
                  <c:v>4.2656947501716758</c:v>
                </c:pt>
                <c:pt idx="1">
                  <c:v>4.2711757995095931</c:v>
                </c:pt>
                <c:pt idx="2">
                  <c:v>4.814121044080566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(359)</c:v>
                </c:pt>
                <c:pt idx="1">
                  <c:v>St Peter's Hospital (315)</c:v>
                </c:pt>
                <c:pt idx="2">
                  <c:v>Ashford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5.7343052498283242</c:v>
                </c:pt>
                <c:pt idx="1">
                  <c:v>5.7288242004904069</c:v>
                </c:pt>
                <c:pt idx="2">
                  <c:v>5.185878955919434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Sheet1!$G$2:$G$4</c:f>
              <c:numCache>
                <c:formatCode>0.0;;</c:formatCode>
                <c:ptCount val="3"/>
                <c:pt idx="0">
                  <c:v>6.3768312432982022</c:v>
                </c:pt>
                <c:pt idx="1">
                  <c:v>6.2575183014943709</c:v>
                </c:pt>
                <c:pt idx="2">
                  <c:v>7.7355863650939218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St Peter's Hospital (368)</c:v>
                </c:pt>
                <c:pt idx="2">
                  <c:v>Ashford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3.6231687567017978</c:v>
                </c:pt>
                <c:pt idx="1">
                  <c:v>3.7424816985056291</c:v>
                </c:pt>
                <c:pt idx="2">
                  <c:v>2.2644136349060782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Sheet1!$G$2:$G$4</c:f>
              <c:numCache>
                <c:formatCode>0.0;;</c:formatCode>
                <c:ptCount val="3"/>
                <c:pt idx="0">
                  <c:v>7.2243549930879549</c:v>
                </c:pt>
                <c:pt idx="1">
                  <c:v>7.0281592605423899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St Peter's Hospital (361)</c:v>
                </c:pt>
                <c:pt idx="2">
                  <c:v>Ashford Hospital (50)</c:v>
                </c:pt>
              </c:strCache>
            </c:strRef>
          </c:cat>
          <c:val>
            <c:numRef>
              <c:f>Sheet1!$J$2:$J$4</c:f>
              <c:numCache>
                <c:formatCode>0.0;;</c:formatCode>
                <c:ptCount val="3"/>
                <c:pt idx="0">
                  <c:v>0</c:v>
                </c:pt>
                <c:pt idx="1">
                  <c:v>0</c:v>
                </c:pt>
                <c:pt idx="2">
                  <c:v>9.2719505881305651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2.7756450069120451</c:v>
                </c:pt>
                <c:pt idx="1">
                  <c:v>2.9718407394576101</c:v>
                </c:pt>
                <c:pt idx="2">
                  <c:v>0.72804941186943495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0.14098536910816861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0.59663022282062617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0.16633604540104407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1.7365246237092204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0.16633604540104407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0.59663022282062617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1.1205985729334049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6.3794305776390194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Sheet1!$G$2:$G$4</c:f>
              <c:numCache>
                <c:formatCode>0.0;;</c:formatCode>
                <c:ptCount val="3"/>
                <c:pt idx="0">
                  <c:v>7.7732967379952216</c:v>
                </c:pt>
                <c:pt idx="1">
                  <c:v>7.5867567430530709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St Peter's Hospital (213)</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2.2267032620047784</c:v>
                </c:pt>
                <c:pt idx="1">
                  <c:v>2.4132432569469291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Sheet1!$F$2:$F$4</c:f>
              <c:numCache>
                <c:formatCode>0.0;;</c:formatCode>
                <c:ptCount val="3"/>
                <c:pt idx="0">
                  <c:v>0</c:v>
                </c:pt>
                <c:pt idx="1">
                  <c:v>5.7528002652132351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Sheet1!$G$2:$G$4</c:f>
              <c:numCache>
                <c:formatCode>0.0;;</c:formatCode>
                <c:ptCount val="3"/>
                <c:pt idx="0">
                  <c:v>5.9501420279393153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St Peter's Hospital (248)</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4.0498579720606847</c:v>
                </c:pt>
                <c:pt idx="1">
                  <c:v>4.2471997347867649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Sheet1!$G$2:$G$4</c:f>
              <c:numCache>
                <c:formatCode>0.0;;</c:formatCode>
                <c:ptCount val="3"/>
                <c:pt idx="0">
                  <c:v>8.9708191875875034</c:v>
                </c:pt>
                <c:pt idx="1">
                  <c:v>8.8887782554407142</c:v>
                </c:pt>
                <c:pt idx="2">
                  <c:v>9.3434251773046402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1.0291808124124966</c:v>
                </c:pt>
                <c:pt idx="1">
                  <c:v>1.1112217445592858</c:v>
                </c:pt>
                <c:pt idx="2">
                  <c:v>0.65657482269535983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Sheet1!$G$2:$G$4</c:f>
              <c:numCache>
                <c:formatCode>0.0;;</c:formatCode>
                <c:ptCount val="3"/>
                <c:pt idx="0">
                  <c:v>8.9864131585529634</c:v>
                </c:pt>
                <c:pt idx="1">
                  <c:v>8.9119795500993977</c:v>
                </c:pt>
                <c:pt idx="2">
                  <c:v>9.4194646087020235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1.0135868414470366</c:v>
                </c:pt>
                <c:pt idx="1">
                  <c:v>1.0880204499006023</c:v>
                </c:pt>
                <c:pt idx="2">
                  <c:v>0.58053539129797649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Sheet1!$F$2:$F$4</c:f>
              <c:numCache>
                <c:formatCode>0.0;;</c:formatCode>
                <c:ptCount val="3"/>
                <c:pt idx="0">
                  <c:v>0</c:v>
                </c:pt>
                <c:pt idx="1">
                  <c:v>7.7327096391085446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Sheet1!$G$2:$G$4</c:f>
              <c:numCache>
                <c:formatCode>0.0;;</c:formatCode>
                <c:ptCount val="3"/>
                <c:pt idx="0">
                  <c:v>7.849030737909537</c:v>
                </c:pt>
                <c:pt idx="1">
                  <c:v>0</c:v>
                </c:pt>
                <c:pt idx="2">
                  <c:v>8.7356711400106715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St Peter's Hospital (408)</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2.150969262090463</c:v>
                </c:pt>
                <c:pt idx="1">
                  <c:v>2.2672903608914554</c:v>
                </c:pt>
                <c:pt idx="2">
                  <c:v>1.2643288599893285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7.0670143164504271</c:v>
                </c:pt>
                <c:pt idx="1">
                  <c:v>6.4951530107760291</c:v>
                </c:pt>
                <c:pt idx="2">
                  <c:v>6.4992745528568872</c:v>
                </c:pt>
                <c:pt idx="3">
                  <c:v>6.024510085692186</c:v>
                </c:pt>
                <c:pt idx="4">
                  <c:v>6.3794305776390194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5.9395674757996781</c:v>
                </c:pt>
                <c:pt idx="1">
                  <c:v>5.6332263451778664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8.6478679641392748</c:v>
                </c:pt>
                <c:pt idx="1">
                  <c:v>8.214570323432433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8.2615174466294672</c:v>
                </c:pt>
                <c:pt idx="1">
                  <c:v>7.7965990545067783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9.0453116860415204</c:v>
                </c:pt>
                <c:pt idx="1">
                  <c:v>9.1487079531344015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3.3612500972527215E-2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0.4893850320724944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0.13643688804191711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1.4243816792434121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0.13643688804191711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0.4893850320724944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0.2470688759110935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6.8625677148494546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3.4448366722876278</c:v>
                </c:pt>
                <c:pt idx="1">
                  <c:v>3.4397267783875671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7.0670687374128036</c:v>
                </c:pt>
                <c:pt idx="1">
                  <c:v>6.4158872018219064</c:v>
                </c:pt>
                <c:pt idx="2">
                  <c:v>5.8595575745290391</c:v>
                </c:pt>
                <c:pt idx="3">
                  <c:v>6.2899019463761503</c:v>
                </c:pt>
                <c:pt idx="4">
                  <c:v>5.9869775581442122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9.0753487409639213</c:v>
                </c:pt>
                <c:pt idx="1">
                  <c:v>8.9659230433937473</c:v>
                </c:pt>
                <c:pt idx="2">
                  <c:v>8.9020282917800237</c:v>
                </c:pt>
                <c:pt idx="3">
                  <c:v>8.9054988701378086</c:v>
                </c:pt>
                <c:pt idx="4">
                  <c:v>8.7394961101444313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8.5796153788251459</c:v>
                </c:pt>
                <c:pt idx="1">
                  <c:v>7.9252908906937103</c:v>
                </c:pt>
                <c:pt idx="2">
                  <c:v>8.0451111400474336</c:v>
                </c:pt>
                <c:pt idx="3">
                  <c:v>8.1273844962781041</c:v>
                </c:pt>
                <c:pt idx="4">
                  <c:v>7.857746362256683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8.4275007811943823</c:v>
                </c:pt>
                <c:pt idx="1">
                  <c:v>8.5076640652174618</c:v>
                </c:pt>
                <c:pt idx="2">
                  <c:v>7.9521393315671398</c:v>
                </c:pt>
                <c:pt idx="3">
                  <c:v>8.0474161334730461</c:v>
                </c:pt>
                <c:pt idx="4">
                  <c:v>8.0684117146480396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9.6262407087120359</c:v>
                </c:pt>
                <c:pt idx="1">
                  <c:v>9.5411732751389415</c:v>
                </c:pt>
                <c:pt idx="2">
                  <c:v>9.3380153359549283</c:v>
                </c:pt>
                <c:pt idx="3">
                  <c:v>9.432522323783699</c:v>
                </c:pt>
                <c:pt idx="4">
                  <c:v>9.5064251645361857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8.6656246457135246</c:v>
                </c:pt>
                <c:pt idx="1">
                  <c:v>8.604983080347143</c:v>
                </c:pt>
                <c:pt idx="2">
                  <c:v>8.4298769171712546</c:v>
                </c:pt>
                <c:pt idx="3">
                  <c:v>8.406423726343478</c:v>
                </c:pt>
                <c:pt idx="4">
                  <c:v>8.3647155854689004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9.0933053245408466</c:v>
                </c:pt>
                <c:pt idx="1">
                  <c:v>8.9826111572219389</c:v>
                </c:pt>
                <c:pt idx="2">
                  <c:v>8.7357115246125456</c:v>
                </c:pt>
                <c:pt idx="3">
                  <c:v>8.8724365564635512</c:v>
                </c:pt>
                <c:pt idx="4">
                  <c:v>8.9112827188475681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8.6046134999658719</c:v>
                </c:pt>
                <c:pt idx="1">
                  <c:v>8.5629820360176474</c:v>
                </c:pt>
                <c:pt idx="2">
                  <c:v>8.4668129801329464</c:v>
                </c:pt>
                <c:pt idx="3">
                  <c:v>8.5156401719984061</c:v>
                </c:pt>
                <c:pt idx="4">
                  <c:v>8.5856571170196023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8.604932469939353</c:v>
                </c:pt>
                <c:pt idx="1">
                  <c:v>8.6258533939935624</c:v>
                </c:pt>
                <c:pt idx="2">
                  <c:v>8.5055999460888092</c:v>
                </c:pt>
                <c:pt idx="3">
                  <c:v>8.3678514935369499</c:v>
                </c:pt>
                <c:pt idx="4">
                  <c:v>8.4861214029047076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0.67781242566022559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0.19629703677346821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2.0493131064672045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0.1962970367734691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0.70409720579089985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0.1606518825677643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6.0242501704062494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8.9578530615091072</c:v>
                </c:pt>
                <c:pt idx="1">
                  <c:v>8.9515816343812471</c:v>
                </c:pt>
                <c:pt idx="2">
                  <c:v>8.7619791104895608</c:v>
                </c:pt>
                <c:pt idx="3">
                  <c:v>8.8607945314796481</c:v>
                </c:pt>
                <c:pt idx="4">
                  <c:v>8.8161284611902868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8.5061585560690496</c:v>
                </c:pt>
                <c:pt idx="1">
                  <c:v>8.6318290151970469</c:v>
                </c:pt>
                <c:pt idx="2">
                  <c:v>8.459268319835326</c:v>
                </c:pt>
                <c:pt idx="3">
                  <c:v>8.6417801260177765</c:v>
                </c:pt>
                <c:pt idx="4">
                  <c:v>8.5522877681475542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7.6751289744815843</c:v>
                </c:pt>
                <c:pt idx="1">
                  <c:v>7.5016511761109603</c:v>
                </c:pt>
                <c:pt idx="2">
                  <c:v>7.1759778859848362</c:v>
                </c:pt>
                <c:pt idx="3">
                  <c:v>7.1821274301792704</c:v>
                </c:pt>
                <c:pt idx="4">
                  <c:v>7.3984164219214712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7.9938360628738474</c:v>
                </c:pt>
                <c:pt idx="1">
                  <c:v>7.9679948090881139</c:v>
                </c:pt>
                <c:pt idx="2">
                  <c:v>7.4663479044230607</c:v>
                </c:pt>
                <c:pt idx="3">
                  <c:v>7.5385306607240894</c:v>
                </c:pt>
                <c:pt idx="4">
                  <c:v>7.5261006925225056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6.9927118485053716</c:v>
                </c:pt>
                <c:pt idx="1">
                  <c:v>6.679661672088824</c:v>
                </c:pt>
                <c:pt idx="2">
                  <c:v>6.6279549040137384</c:v>
                </c:pt>
                <c:pt idx="3">
                  <c:v>6.8407704171161932</c:v>
                </c:pt>
                <c:pt idx="4">
                  <c:v>6.6992399884734546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8.6773788538066565</c:v>
                </c:pt>
                <c:pt idx="1">
                  <c:v>8.5148625552496569</c:v>
                </c:pt>
                <c:pt idx="2">
                  <c:v>8.6035054533334403</c:v>
                </c:pt>
                <c:pt idx="3">
                  <c:v>8.5757604905705662</c:v>
                </c:pt>
                <c:pt idx="4">
                  <c:v>8.76974554322919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7.5653058011022614</c:v>
                </c:pt>
                <c:pt idx="1">
                  <c:v>7.3306357201115837</c:v>
                </c:pt>
                <c:pt idx="2">
                  <c:v>7.3345783491415384</c:v>
                </c:pt>
                <c:pt idx="3">
                  <c:v>7.5413983086531662</c:v>
                </c:pt>
                <c:pt idx="4">
                  <c:v>7.3361596473110158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9.3237526709684797</c:v>
                </c:pt>
                <c:pt idx="1">
                  <c:v>9.2699498036598467</c:v>
                </c:pt>
                <c:pt idx="2">
                  <c:v>9.3897223509025913</c:v>
                </c:pt>
                <c:pt idx="3">
                  <c:v>9.3352350397704864</c:v>
                </c:pt>
                <c:pt idx="4">
                  <c:v>9.3181529755300652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8.8963628421502197</c:v>
                </c:pt>
                <c:pt idx="1">
                  <c:v>8.664301216401169</c:v>
                </c:pt>
                <c:pt idx="2">
                  <c:v>8.5794178463644428</c:v>
                </c:pt>
                <c:pt idx="3">
                  <c:v>8.7381824294492283</c:v>
                </c:pt>
                <c:pt idx="4">
                  <c:v>8.8451103056169611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8.1709792751945916</c:v>
                </c:pt>
                <c:pt idx="1">
                  <c:v>8.1601517566366848</c:v>
                </c:pt>
                <c:pt idx="2">
                  <c:v>8.1745725029387284</c:v>
                </c:pt>
                <c:pt idx="3">
                  <c:v>7.9766301338966974</c:v>
                </c:pt>
                <c:pt idx="4">
                  <c:v>8.2370019319662209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6.6335408996038536</c:v>
                </c:pt>
                <c:pt idx="1">
                  <c:v>6.5330755105732568</c:v>
                </c:pt>
                <c:pt idx="2">
                  <c:v>6.5103104279879789</c:v>
                </c:pt>
                <c:pt idx="3">
                  <c:v>6.387005541440085</c:v>
                </c:pt>
                <c:pt idx="4">
                  <c:v>6.2976857763258254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5.3031067188407048</c:v>
                </c:pt>
                <c:pt idx="1">
                  <c:v>5.187067149628934</c:v>
                </c:pt>
                <c:pt idx="2">
                  <c:v>5.2806722527194179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8.99235754756082</c:v>
                </c:pt>
                <c:pt idx="1">
                  <c:v>8.0964010182494057</c:v>
                </c:pt>
                <c:pt idx="2">
                  <c:v>8.3118516313962303</c:v>
                </c:pt>
                <c:pt idx="3">
                  <c:v>8.2414265826261044</c:v>
                </c:pt>
                <c:pt idx="4">
                  <c:v>8.3235427086105158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7.0282064941515454</c:v>
                </c:pt>
                <c:pt idx="1">
                  <c:v>6.8176692529450564</c:v>
                </c:pt>
                <c:pt idx="2">
                  <c:v>6.909460626171251</c:v>
                </c:pt>
                <c:pt idx="3">
                  <c:v>6.4807447659502522</c:v>
                </c:pt>
                <c:pt idx="4">
                  <c:v>6.6008203154698597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7.2021875383004259</c:v>
                </c:pt>
                <c:pt idx="1">
                  <c:v>7.9596294266485286</c:v>
                </c:pt>
                <c:pt idx="2">
                  <c:v>8.1259201874883864</c:v>
                </c:pt>
                <c:pt idx="3">
                  <c:v>8.0328945589387413</c:v>
                </c:pt>
                <c:pt idx="4">
                  <c:v>8.1042119178214751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8.8635192117991615</c:v>
                </c:pt>
                <c:pt idx="1">
                  <c:v>8.7732696201827221</c:v>
                </c:pt>
                <c:pt idx="2">
                  <c:v>8.8728401520921416</c:v>
                </c:pt>
                <c:pt idx="3">
                  <c:v>8.7743604355563054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4.9583688066833931</c:v>
                </c:pt>
                <c:pt idx="1">
                  <c:v>4.784146844860854</c:v>
                </c:pt>
                <c:pt idx="2">
                  <c:v>4.7150278547315514</c:v>
                </c:pt>
                <c:pt idx="3">
                  <c:v>4.2487935352174597</c:v>
                </c:pt>
                <c:pt idx="4">
                  <c:v>4.2656947501716758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6.699943675247841</c:v>
                </c:pt>
                <c:pt idx="1">
                  <c:v>6.2330321277381904</c:v>
                </c:pt>
                <c:pt idx="2">
                  <c:v>6.2384582796845933</c:v>
                </c:pt>
                <c:pt idx="3">
                  <c:v>6.1505129818642059</c:v>
                </c:pt>
                <c:pt idx="4">
                  <c:v>6.3768312432982022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7.4634890995669574</c:v>
                </c:pt>
                <c:pt idx="1">
                  <c:v>7.2652615151199091</c:v>
                </c:pt>
                <c:pt idx="2">
                  <c:v>7.1031833885339086</c:v>
                </c:pt>
                <c:pt idx="3">
                  <c:v>7.2052591503053272</c:v>
                </c:pt>
                <c:pt idx="4">
                  <c:v>7.2243549930879549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8.1816970522245214</c:v>
                </c:pt>
                <c:pt idx="1">
                  <c:v>8.1330244324234453</c:v>
                </c:pt>
                <c:pt idx="2">
                  <c:v>7.9913585263860369</c:v>
                </c:pt>
                <c:pt idx="3">
                  <c:v>7.7903632343640243</c:v>
                </c:pt>
                <c:pt idx="4">
                  <c:v>7.7732967379952216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8.9935478130712312</c:v>
                </c:pt>
                <c:pt idx="1">
                  <c:v>8.9708191875875034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9.0784248635559006</c:v>
                </c:pt>
                <c:pt idx="1">
                  <c:v>8.974975271530532</c:v>
                </c:pt>
                <c:pt idx="2">
                  <c:v>9.0559126079549213</c:v>
                </c:pt>
                <c:pt idx="3">
                  <c:v>9.1411945434733077</c:v>
                </c:pt>
                <c:pt idx="4">
                  <c:v>8.9864131585529634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8.1915778734814921</c:v>
                </c:pt>
                <c:pt idx="1">
                  <c:v>7.9429474872559389</c:v>
                </c:pt>
                <c:pt idx="2">
                  <c:v>7.8944233777138484</c:v>
                </c:pt>
                <c:pt idx="3">
                  <c:v>7.9876217078797849</c:v>
                </c:pt>
                <c:pt idx="4">
                  <c:v>7.849030737909537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6.9941863032753844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0.79680365296803657</c:v>
                </c:pt>
                <c:pt idx="1">
                  <c:v>0.20319634703196349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0.31818852305749923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0.11254649035343789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1.1749693299463977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0.11254649035343878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0.40369264193670773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1.2584429182068693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3.4397267783875671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0.33092537967489655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0.20440357081003135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5.6986187313235348E-2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0.5949276793382019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5.6986187313235348E-2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6.2237972489439741E-2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9.1487079531344015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0.15345858995940631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0.3242199515795301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9.0390098461489821E-2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0.94365975420077319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9.0390098461488932E-2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0.32421995157953098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4.158035433660956E-2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7.7965990545067783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8.879235176662803E-2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0.28103429077071773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7.8350259106707121E-2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0.81796554610129135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7.8350259106706233E-2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0.28103429077071951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0.34571140104415576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8.214570323432433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6.5439956183718451E-2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0.15800466100410926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1.6495461571959718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0.15800466100410926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0.56674640709588875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1.32723050630538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5.6332263451778664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1.3182920165304424E-2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0.26142648504584542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7.2883749468880765E-2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0.76089596404563764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7.2883749468880765E-2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0.26142648504584542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0.24289625678793314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8.7394961101444313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0.25790092416057853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0.18883741003827303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1.9714356657831118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0.18883741003827303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0.6773402948011773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0.58837395428723127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5.9869775581442122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7.8879840222560489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3.8543897216274089E-2</c:v>
                </c:pt>
                <c:pt idx="1">
                  <c:v>9.421841541755889E-2</c:v>
                </c:pt>
                <c:pt idx="2">
                  <c:v>0.2012847965738758</c:v>
                </c:pt>
                <c:pt idx="3">
                  <c:v>0.66595289079229114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3.6059246851710469E-2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0.18224648251470121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5.0808956754540446E-2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0.53043827209255312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5.0808956754540446E-2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0.15510632604783048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9.5064251645361857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0.59410326934702695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0.17891444081503405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1.8678412803634243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0.17891444081503316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0.64174762861491175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0.40054157028528437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5.9569094978186614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0.23116297150040843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0.40056235423947584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0.11167378954712603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1.1658584578222184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0.11167378954712781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0.40056235423947406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0.29161608004460859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8.0504273720206712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0.44535264493336868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0.34693128511937665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9.6721848450524561E-2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1.0097623222918877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9.6721848450524561E-2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0.34693128511937665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0.50036954251657306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8.0684117146480396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0.28921632675193276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0.10992383188093857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1.1475891490235206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0.10992383188093768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0.39428543675122008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0.44293523858302919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7.857746362256683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8.6205518071120224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0.19687119482973614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7.4679333528370861E-2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0.77964160589209897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7.4679333528370861E-2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0.26786705969654179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0.14673737307898982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8.5856571170196023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0.21935258062646312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6.1225127006338198E-2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0.63918160600663754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6.1225127006338198E-2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0.21960820987381702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0.15166508768989218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8.9112827188475681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0.86295503211991431</c:v>
                </c:pt>
                <c:pt idx="1">
                  <c:v>1.0706638115631689E-2</c:v>
                </c:pt>
                <c:pt idx="2">
                  <c:v>3.4261241970021408E-2</c:v>
                </c:pt>
                <c:pt idx="3">
                  <c:v>8.5653104925053538E-3</c:v>
                </c:pt>
                <c:pt idx="4">
                  <c:v>4.2826552462526769E-3</c:v>
                </c:pt>
                <c:pt idx="5">
                  <c:v>7.922912205567452E-2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0.24694137905044666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7.3424945136775221E-2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0.76654596973910216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7.3424945136775221E-2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0.26336769803517512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0.37857791390288043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8.3647155854689004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8.3132385135410054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0.25732862771005394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0.36875934236400099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0.10280734761228949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1.0732940668183817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0.10280734761228771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0.36875934236400276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0.78885132518340129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7.3984164219214712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9.1545109443697648E-2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0.28441243861943644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7.9292061470118469E-2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0.8277978286398735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7.9292061470118469E-2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0.28441243861943555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0.10543122616651956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8.5522877681475542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0.10835029163016863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0.1993972263208903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5.5590455899725555E-2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0.58035644216710836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5.5590455899725555E-2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0.1993972263208903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0.36858765230583046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8.8161284611902868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6.4650436836513947E-2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0.24634542731511999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6.8679263327474871E-2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0.71700172754990987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6.8679263327474871E-2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0.24634542731511999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0.4069474283956076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8.4861214029047076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0.25545851528384278</c:v>
                </c:pt>
                <c:pt idx="1">
                  <c:v>4.3668122270742347E-3</c:v>
                </c:pt>
                <c:pt idx="2">
                  <c:v>0.66157205240174677</c:v>
                </c:pt>
                <c:pt idx="3">
                  <c:v>1.528384279475983E-2</c:v>
                </c:pt>
                <c:pt idx="4">
                  <c:v>6.5502183406113534E-3</c:v>
                </c:pt>
                <c:pt idx="5">
                  <c:v>1.528384279475983E-2</c:v>
                </c:pt>
                <c:pt idx="6">
                  <c:v>4.3668122270742347E-3</c:v>
                </c:pt>
                <c:pt idx="7">
                  <c:v>1.310043668122271E-2</c:v>
                </c:pt>
                <c:pt idx="8">
                  <c:v>2.4017467248908301E-2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8.1045015835213441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0.21771700025531526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0.32933690649228886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9.1816667234120963E-2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0.95855292900913103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9.1816667234121851E-2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0.32933690649228886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0.6322695120568067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7.3361596473110158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0.20453063791987702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6.0581289830702545E-2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0.63246003759097036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6.0581289830702545E-2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0.2172988323926166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0.30649630495206814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8.76974554322919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0.135654152298196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0.27424649867856488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7.6457873420517686E-2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0.79820930905899345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7.6457873420517686E-2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0.27424649867856488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0.55698414059987478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6.6992399884734546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0.13095208152925331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0.28550647847452026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7.9597071602099945E-2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0.83098209097692255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7.9597071602099945E-2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0.28550647847452026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0.56461453227908898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7.5261006925225056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0.30469218323665004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0.24161929733898457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6.7361653625161111E-2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0.70324606991726402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6.7361653625161111E-2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0.24161929733898546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0.65255362168255537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8.2370019319662209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0.31815038609404667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0.18602969507085199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5.1863688129909491E-2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0.54144951743213454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5.1863688129909491E-2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0.18602969507085199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0.34857725497271197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8.8451103056169611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0.15058317797347698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4.2342157773713751E-2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0.44204609660975791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4.2342157773713751E-2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0.15187694865732482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2.6923103265332315E-2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9.3181529755300652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40</c:v>
                </c:pt>
                <c:pt idx="4" formatCode="0">
                  <c:v>3</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7.4757007550770673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6.6815747581780478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6.8156011962723433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0.30026164743778239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8.8011677769032737E-2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0.91882938091617916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8.8011677769032737E-2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0.31568880209668304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0.77279707630339534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6.6008203154698597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1.0771079499200713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0.49451222306459286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0.13786631055693732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1.4393046467158683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0.13786631055693732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0.49451222306459286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7.8902088538891135E-2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8.3235427086105158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7.8812755370009313E-2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0.34463096575053775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9.60805366088886E-2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1.0030671180035444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9.60805366088886E-2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0.34463096575053775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1.0730171594219424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5.2806722527194179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0.27859711155846067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8.9732572859309911E-2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0.93679528056157135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8.97325728593108E-2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0.32186147512547603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0.50910424864070425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6.2976857763258254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0.27817905036012469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0.30570188385494035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8.5227399630689149E-2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0.889761913700438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8.5227399630687373E-2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0.30570188385494035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1.3377570191459247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6.3768312432982022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0.33959621867203404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0.10881608215008409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1.1360243996037762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0.1088160821500832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0.39031205282739823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0.45437106174497277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4.2656947501716758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5.5345076744346855E-2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0.14521211672773227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4.0484052461531306E-2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0.42264774178973141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4.0484052461531306E-2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0.14521211672773227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0.19563915362294182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8.7743604355563054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2.2453306415378016E-2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0.37823566649323137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0.10544927592953535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1.1008754221759132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0.10544927592953357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0.37823566649323226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0.60333875004439186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8.1042119178214751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6.6815747581780478</c:v>
                </c:pt>
                <c:pt idx="1">
                  <c:v>7.4757007550770673</c:v>
                </c:pt>
                <c:pt idx="2">
                  <c:v>5.6332263451778664</c:v>
                </c:pt>
                <c:pt idx="3" formatCode="General">
                  <c:v>6.0242501704062494</c:v>
                </c:pt>
                <c:pt idx="4">
                  <c:v>6.8625677148494546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8.3932249382655506</c:v>
                </c:pt>
                <c:pt idx="2">
                  <c:v>6.5325733279171949</c:v>
                </c:pt>
                <c:pt idx="3" formatCode="General">
                  <c:v>6.8928339503528786</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0.38493330968543393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0.39205429226694299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0.10930180547993285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1.14109528198862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0.10930180547993196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0.39205429226694122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0.37187688573679978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5.9501420279393153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5.516503401520545E-2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0.38678586204610799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0.1078330065239177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1.1257612300803546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0.10783300652391858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0.38678586204610887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0.25229248908350321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7.7732967379952216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0.62064489722364069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0.50896941085837089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0.14189686642430299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1.4813830759224844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0.14189686642430388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0.50896941085837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0.63899681868102221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7.2243549930879549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8.9708191875875034</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0.3276308254531024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0.21150648179088627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5.896642578959721E-2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0.61560108699757166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5.896642578959721E-2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0.21150648179088627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0.20146100332302197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8.9708191875875034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8.9864131585529634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8.1042119178214751</c:v>
                </c:pt>
                <c:pt idx="1">
                  <c:v>8.3235427086105158</c:v>
                </c:pt>
                <c:pt idx="2">
                  <c:v>8.0684117146480396</c:v>
                </c:pt>
                <c:pt idx="3">
                  <c:v>9.5064251645361857</c:v>
                </c:pt>
                <c:pt idx="4">
                  <c:v>8.0504273720206712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7.9251794440750336</c:v>
                </c:pt>
                <c:pt idx="1">
                  <c:v>8.2169881909637006</c:v>
                </c:pt>
                <c:pt idx="2">
                  <c:v>7.962676384641771</c:v>
                </c:pt>
                <c:pt idx="3">
                  <c:v>9.4033428184744263</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0.1733154073197003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0.182670655343113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5.0927212967764035E-2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0.53167285011605259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5.0927212967764035E-2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0.182670655343113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0.22426644000162987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8.9864131585529634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7.849030737909537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6.1978056949963722E-2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0.27131838044491019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7.5641535949126926E-2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0.7896868621238804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7.5641535949127814E-2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0.27131838044491019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0.51530331764901405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7.849030737909537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Sheet1!$F$2:$F$4</c:f>
              <c:numCache>
                <c:formatCode>0.0;;</c:formatCode>
                <c:ptCount val="3"/>
                <c:pt idx="0">
                  <c:v>0</c:v>
                </c:pt>
                <c:pt idx="1">
                  <c:v>0</c:v>
                </c:pt>
                <c:pt idx="2">
                  <c:v>5.5935408857849511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Sheet1!$G$2:$G$4</c:f>
              <c:numCache>
                <c:formatCode>0.0;;</c:formatCode>
                <c:ptCount val="3"/>
                <c:pt idx="0">
                  <c:v>6.0242501704062494</c:v>
                </c:pt>
                <c:pt idx="1">
                  <c:v>6.3305021278159739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Peter's Hospital (51)</c:v>
                </c:pt>
                <c:pt idx="2">
                  <c:v>Ashford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3.9757498295937506</c:v>
                </c:pt>
                <c:pt idx="1">
                  <c:v>3.6694978721840261</c:v>
                </c:pt>
                <c:pt idx="2">
                  <c:v>4.4064591142150489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Sheet1!$F$2:$F$4</c:f>
              <c:numCache>
                <c:formatCode>0.0;;</c:formatCode>
                <c:ptCount val="3"/>
                <c:pt idx="0">
                  <c:v>6.8625677148494546</c:v>
                </c:pt>
                <c:pt idx="1">
                  <c:v>0</c:v>
                </c:pt>
                <c:pt idx="2">
                  <c:v>6.4432359607068692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Sheet1!$G$2:$G$4</c:f>
              <c:numCache>
                <c:formatCode>0.0;;</c:formatCode>
                <c:ptCount val="3"/>
                <c:pt idx="0">
                  <c:v>0</c:v>
                </c:pt>
                <c:pt idx="1">
                  <c:v>6.9002682582918213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Peter's Hospital (52)</c:v>
                </c:pt>
                <c:pt idx="2">
                  <c:v>Ashford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3.1374322851505454</c:v>
                </c:pt>
                <c:pt idx="1">
                  <c:v>3.0997317417081787</c:v>
                </c:pt>
                <c:pt idx="2">
                  <c:v>3.5567640392931308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Sheet1!$G$2:$G$4</c:f>
              <c:numCache>
                <c:formatCode>0.0;;</c:formatCode>
                <c:ptCount val="3"/>
                <c:pt idx="0">
                  <c:v>6.3794305776390194</c:v>
                </c:pt>
                <c:pt idx="1">
                  <c:v>6.154519742655201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St Peter's Hospital (393)</c:v>
                </c:pt>
                <c:pt idx="2">
                  <c:v>Ashford Hospital (48)</c:v>
                </c:pt>
              </c:strCache>
            </c:strRef>
          </c:cat>
          <c:val>
            <c:numRef>
              <c:f>Sheet1!$J$2:$J$4</c:f>
              <c:numCache>
                <c:formatCode>0.0;;</c:formatCode>
                <c:ptCount val="3"/>
                <c:pt idx="0">
                  <c:v>0</c:v>
                </c:pt>
                <c:pt idx="1">
                  <c:v>0</c:v>
                </c:pt>
                <c:pt idx="2">
                  <c:v>9.6606484542081024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3.6205694223609806</c:v>
                </c:pt>
                <c:pt idx="1">
                  <c:v>3.845480257344799</c:v>
                </c:pt>
                <c:pt idx="2">
                  <c:v>0.33935154579189764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Sheet1!$G$2:$G$4</c:f>
              <c:numCache>
                <c:formatCode>0.0;;</c:formatCode>
                <c:ptCount val="3"/>
                <c:pt idx="0">
                  <c:v>5.5761749107695664</c:v>
                </c:pt>
                <c:pt idx="1">
                  <c:v>5.6640251795452823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St Peter's Hospital (278)</c:v>
                </c:pt>
                <c:pt idx="2">
                  <c:v>Ashford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4.4238250892304336</c:v>
                </c:pt>
                <c:pt idx="1">
                  <c:v>4.3359748204547177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Sheet1!$G$2:$G$4</c:f>
              <c:numCache>
                <c:formatCode>0.0;;</c:formatCode>
                <c:ptCount val="3"/>
                <c:pt idx="0">
                  <c:v>8.214570323432433</c:v>
                </c:pt>
                <c:pt idx="1">
                  <c:v>8.1080371002565848</c:v>
                </c:pt>
                <c:pt idx="2">
                  <c:v>8.8567985746462163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St Peter's Hospital (412)</c:v>
                </c:pt>
                <c:pt idx="2">
                  <c:v>Ashford Hospital (50)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1.785429676567567</c:v>
                </c:pt>
                <c:pt idx="1">
                  <c:v>1.8919628997434152</c:v>
                </c:pt>
                <c:pt idx="2">
                  <c:v>1.1432014253537837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838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838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RTK | Ashford and St Peter's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Ashford and St Peter's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4919741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4439704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3152140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89249859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464469427"/>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04081270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Ashford and St Peter's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Ashford and St Peter's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given information about what they should / should not do after they leave hospital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805786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3098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9782326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4069716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8584914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79454961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1584873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87840383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231103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474484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7571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9924964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903271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13606747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7306988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03543808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38898150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8907295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91445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3205823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974957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055578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237660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13876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283158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756239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2598506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94362111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2128915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5146906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04618303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840871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1916073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02685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06087924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9501645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0186433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02523520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14808362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064968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468262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52395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7004503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6109706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46832762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4088597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81909716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54369082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9587382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987196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70573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8391902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95956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07669388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642039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0959007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8846142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02163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2078464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3395600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8547677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77264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9965122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1470876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3621184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04571722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41107937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42565266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51000917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996996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90791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07039925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0368264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25937557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01462380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581330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8606180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94695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85954897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3288560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80728228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799028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53977889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11342305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2546978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35027639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967588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815689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60760980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531963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42632938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03502276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90722103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92243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0013767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9145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51460537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9941160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55668966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824540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744265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6324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2735029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0991198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4511818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669742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894134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09459641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91354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9456529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2360472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529985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906775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5342043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189934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242476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2582266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7580604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9584236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2899451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5305769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863994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8257795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4200870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9973050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086866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7507084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7811356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2413836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789742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501993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67429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737578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9482448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1738138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622435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3420204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0692587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0462586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714882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7574321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7354510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1525414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73894966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02793082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0188912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700486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063360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6710616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180554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4974263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555665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7912999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2912636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8660022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0134921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549719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1348946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232059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7598567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955440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6061977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233509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4109357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3749043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23481260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2142717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9418235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3610393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2955975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82903275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06136718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8230007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2691748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31460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204168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912811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183107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450857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5647290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012296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987949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6269013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6871125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507061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89157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73966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65048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0291893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22570549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9001783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22756802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92253388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312178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978727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210508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174680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37336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90283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12430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43313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70862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211514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06416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31201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87663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96025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443643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359641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43493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41696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38271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81436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14801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098261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11177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59413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06085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53392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6953025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7152144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6182120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9231137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0553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27080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23158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871769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37085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324546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814840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49500832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272106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828158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27597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62284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84701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84714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752361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01845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66639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188058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8008744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2479678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72284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47984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10882</TotalTime>
  <Words>15936</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Ashford and St Peter's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2025-08-04T11:15:40Z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